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62" r:id="rId4"/>
    <p:sldId id="266" r:id="rId5"/>
    <p:sldId id="271" r:id="rId6"/>
    <p:sldId id="280" r:id="rId7"/>
    <p:sldId id="282" r:id="rId8"/>
    <p:sldId id="283" r:id="rId9"/>
    <p:sldId id="275" r:id="rId10"/>
    <p:sldId id="284" r:id="rId11"/>
    <p:sldId id="285" r:id="rId12"/>
    <p:sldId id="286" r:id="rId13"/>
    <p:sldId id="287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CE701-BD99-46E7-B03D-666D37CD1375}" v="39" dt="2021-11-03T10:14:24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33" d="100"/>
          <a:sy n="33" d="100"/>
        </p:scale>
        <p:origin x="3594" y="16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aslhofer" userId="866afa689d7b321a" providerId="LiveId" clId="{F5DCE701-BD99-46E7-B03D-666D37CD1375}"/>
    <pc:docChg chg="custSel addSld delSld modSld sldOrd">
      <pc:chgData name="Stefan Haslhofer" userId="866afa689d7b321a" providerId="LiveId" clId="{F5DCE701-BD99-46E7-B03D-666D37CD1375}" dt="2021-11-03T10:14:26.451" v="139" actId="478"/>
      <pc:docMkLst>
        <pc:docMk/>
      </pc:docMkLst>
      <pc:sldChg chg="delSp mod">
        <pc:chgData name="Stefan Haslhofer" userId="866afa689d7b321a" providerId="LiveId" clId="{F5DCE701-BD99-46E7-B03D-666D37CD1375}" dt="2021-11-03T10:12:31.299" v="132" actId="478"/>
        <pc:sldMkLst>
          <pc:docMk/>
          <pc:sldMk cId="506717811" sldId="268"/>
        </pc:sldMkLst>
        <pc:graphicFrameChg chg="del">
          <ac:chgData name="Stefan Haslhofer" userId="866afa689d7b321a" providerId="LiveId" clId="{F5DCE701-BD99-46E7-B03D-666D37CD1375}" dt="2021-11-03T10:12:31.299" v="132" actId="478"/>
          <ac:graphicFrameMkLst>
            <pc:docMk/>
            <pc:sldMk cId="506717811" sldId="268"/>
            <ac:graphicFrameMk id="6" creationId="{41CEA54F-57E6-42CD-8B6E-D6A822C1F1D9}"/>
          </ac:graphicFrameMkLst>
        </pc:graphicFrameChg>
      </pc:sldChg>
      <pc:sldChg chg="modSp modTransition modAnim">
        <pc:chgData name="Stefan Haslhofer" userId="866afa689d7b321a" providerId="LiveId" clId="{F5DCE701-BD99-46E7-B03D-666D37CD1375}" dt="2021-11-03T10:12:01.773" v="131"/>
        <pc:sldMkLst>
          <pc:docMk/>
          <pc:sldMk cId="1369770400" sldId="270"/>
        </pc:sldMkLst>
        <pc:graphicFrameChg chg="mod">
          <ac:chgData name="Stefan Haslhofer" userId="866afa689d7b321a" providerId="LiveId" clId="{F5DCE701-BD99-46E7-B03D-666D37CD1375}" dt="2021-11-03T09:46:17.593" v="32" actId="113"/>
          <ac:graphicFrameMkLst>
            <pc:docMk/>
            <pc:sldMk cId="1369770400" sldId="270"/>
            <ac:graphicFrameMk id="7" creationId="{4A7B5DF9-14EF-4812-BEE1-4427C6DE75E0}"/>
          </ac:graphicFrameMkLst>
        </pc:graphicFrameChg>
      </pc:sldChg>
      <pc:sldChg chg="delSp modSp mod">
        <pc:chgData name="Stefan Haslhofer" userId="866afa689d7b321a" providerId="LiveId" clId="{F5DCE701-BD99-46E7-B03D-666D37CD1375}" dt="2021-11-03T10:14:26.451" v="139" actId="478"/>
        <pc:sldMkLst>
          <pc:docMk/>
          <pc:sldMk cId="1854368438" sldId="271"/>
        </pc:sldMkLst>
        <pc:graphicFrameChg chg="del mod">
          <ac:chgData name="Stefan Haslhofer" userId="866afa689d7b321a" providerId="LiveId" clId="{F5DCE701-BD99-46E7-B03D-666D37CD1375}" dt="2021-11-03T10:14:26.451" v="139" actId="478"/>
          <ac:graphicFrameMkLst>
            <pc:docMk/>
            <pc:sldMk cId="1854368438" sldId="271"/>
            <ac:graphicFrameMk id="16" creationId="{6F2E6530-09C7-412C-8253-DCA4940639DF}"/>
          </ac:graphicFrameMkLst>
        </pc:graphicFrameChg>
      </pc:sldChg>
      <pc:sldChg chg="add del">
        <pc:chgData name="Stefan Haslhofer" userId="866afa689d7b321a" providerId="LiveId" clId="{F5DCE701-BD99-46E7-B03D-666D37CD1375}" dt="2021-11-03T09:44:08.789" v="8" actId="47"/>
        <pc:sldMkLst>
          <pc:docMk/>
          <pc:sldMk cId="255296808" sldId="280"/>
        </pc:sldMkLst>
      </pc:sldChg>
      <pc:sldChg chg="delSp modSp add mod ord">
        <pc:chgData name="Stefan Haslhofer" userId="866afa689d7b321a" providerId="LiveId" clId="{F5DCE701-BD99-46E7-B03D-666D37CD1375}" dt="2021-11-03T10:13:35.570" v="133" actId="478"/>
        <pc:sldMkLst>
          <pc:docMk/>
          <pc:sldMk cId="4060595602" sldId="281"/>
        </pc:sldMkLst>
        <pc:spChg chg="mod">
          <ac:chgData name="Stefan Haslhofer" userId="866afa689d7b321a" providerId="LiveId" clId="{F5DCE701-BD99-46E7-B03D-666D37CD1375}" dt="2021-11-03T09:46:09.703" v="31" actId="20577"/>
          <ac:spMkLst>
            <pc:docMk/>
            <pc:sldMk cId="4060595602" sldId="281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0:34.901" v="53" actId="14100"/>
          <ac:graphicFrameMkLst>
            <pc:docMk/>
            <pc:sldMk cId="4060595602" sldId="281"/>
            <ac:graphicFrameMk id="5" creationId="{3063686A-1BF4-43CD-8577-D29FBF77EE02}"/>
          </ac:graphicFrameMkLst>
        </pc:graphicFrameChg>
        <pc:graphicFrameChg chg="del">
          <ac:chgData name="Stefan Haslhofer" userId="866afa689d7b321a" providerId="LiveId" clId="{F5DCE701-BD99-46E7-B03D-666D37CD1375}" dt="2021-11-03T10:13:35.570" v="133" actId="478"/>
          <ac:graphicFrameMkLst>
            <pc:docMk/>
            <pc:sldMk cId="4060595602" sldId="281"/>
            <ac:graphicFrameMk id="12" creationId="{7918D84D-876C-49F8-9A19-907BE8EE95C1}"/>
          </ac:graphicFrameMkLst>
        </pc:graphicFrameChg>
        <pc:graphicFrameChg chg="del">
          <ac:chgData name="Stefan Haslhofer" userId="866afa689d7b321a" providerId="LiveId" clId="{F5DCE701-BD99-46E7-B03D-666D37CD1375}" dt="2021-11-03T09:47:58.261" v="33" actId="478"/>
          <ac:graphicFrameMkLst>
            <pc:docMk/>
            <pc:sldMk cId="4060595602" sldId="281"/>
            <ac:graphicFrameMk id="14" creationId="{BEF2D5FA-A939-4D5F-85F6-F9C2D30AC797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09:55:07.277" v="86" actId="47"/>
        <pc:sldMkLst>
          <pc:docMk/>
          <pc:sldMk cId="1730929309" sldId="282"/>
        </pc:sldMkLst>
        <pc:spChg chg="mod">
          <ac:chgData name="Stefan Haslhofer" userId="866afa689d7b321a" providerId="LiveId" clId="{F5DCE701-BD99-46E7-B03D-666D37CD1375}" dt="2021-11-03T09:54:43.340" v="82" actId="20577"/>
          <ac:spMkLst>
            <pc:docMk/>
            <pc:sldMk cId="1730929309" sldId="282"/>
            <ac:spMk id="2" creationId="{BE4E3455-C436-473A-9769-1C5C3F313800}"/>
          </ac:spMkLst>
        </pc:spChg>
      </pc:sldChg>
      <pc:sldChg chg="addSp delSp modSp add mod">
        <pc:chgData name="Stefan Haslhofer" userId="866afa689d7b321a" providerId="LiveId" clId="{F5DCE701-BD99-46E7-B03D-666D37CD1375}" dt="2021-11-03T10:13:39.639" v="134" actId="478"/>
        <pc:sldMkLst>
          <pc:docMk/>
          <pc:sldMk cId="1805656899" sldId="283"/>
        </pc:sldMkLst>
        <pc:graphicFrameChg chg="mod">
          <ac:chgData name="Stefan Haslhofer" userId="866afa689d7b321a" providerId="LiveId" clId="{F5DCE701-BD99-46E7-B03D-666D37CD1375}" dt="2021-11-03T09:54:18.549" v="63" actId="1076"/>
          <ac:graphicFrameMkLst>
            <pc:docMk/>
            <pc:sldMk cId="1805656899" sldId="283"/>
            <ac:graphicFrameMk id="5" creationId="{3063686A-1BF4-43CD-8577-D29FBF77EE02}"/>
          </ac:graphicFrameMkLst>
        </pc:graphicFrameChg>
        <pc:graphicFrameChg chg="add del mod">
          <ac:chgData name="Stefan Haslhofer" userId="866afa689d7b321a" providerId="LiveId" clId="{F5DCE701-BD99-46E7-B03D-666D37CD1375}" dt="2021-11-03T09:51:02.113" v="56"/>
          <ac:graphicFrameMkLst>
            <pc:docMk/>
            <pc:sldMk cId="1805656899" sldId="283"/>
            <ac:graphicFrameMk id="6" creationId="{9C414278-A49A-4444-8525-9EF32ABDA536}"/>
          </ac:graphicFrameMkLst>
        </pc:graphicFrameChg>
        <pc:graphicFrameChg chg="del">
          <ac:chgData name="Stefan Haslhofer" userId="866afa689d7b321a" providerId="LiveId" clId="{F5DCE701-BD99-46E7-B03D-666D37CD1375}" dt="2021-11-03T10:13:39.639" v="134" actId="478"/>
          <ac:graphicFrameMkLst>
            <pc:docMk/>
            <pc:sldMk cId="1805656899" sldId="283"/>
            <ac:graphicFrameMk id="12" creationId="{7918D84D-876C-49F8-9A19-907BE8EE95C1}"/>
          </ac:graphicFrameMkLst>
        </pc:graphicFrameChg>
      </pc:sldChg>
      <pc:sldChg chg="modSp add del mod ord">
        <pc:chgData name="Stefan Haslhofer" userId="866afa689d7b321a" providerId="LiveId" clId="{F5DCE701-BD99-46E7-B03D-666D37CD1375}" dt="2021-11-03T10:02:12.665" v="126" actId="47"/>
        <pc:sldMkLst>
          <pc:docMk/>
          <pc:sldMk cId="42560855" sldId="284"/>
        </pc:sldMkLst>
        <pc:spChg chg="mod">
          <ac:chgData name="Stefan Haslhofer" userId="866afa689d7b321a" providerId="LiveId" clId="{F5DCE701-BD99-46E7-B03D-666D37CD1375}" dt="2021-11-03T09:55:17.492" v="105" actId="20577"/>
          <ac:spMkLst>
            <pc:docMk/>
            <pc:sldMk cId="42560855" sldId="284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9:16.382" v="121" actId="1076"/>
          <ac:graphicFrameMkLst>
            <pc:docMk/>
            <pc:sldMk cId="42560855" sldId="284"/>
            <ac:graphicFrameMk id="5" creationId="{3063686A-1BF4-43CD-8577-D29FBF77EE02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10:02:15.063" v="127" actId="47"/>
        <pc:sldMkLst>
          <pc:docMk/>
          <pc:sldMk cId="2073316917" sldId="285"/>
        </pc:sldMkLst>
        <pc:graphicFrameChg chg="mod">
          <ac:chgData name="Stefan Haslhofer" userId="866afa689d7b321a" providerId="LiveId" clId="{F5DCE701-BD99-46E7-B03D-666D37CD1375}" dt="2021-11-03T09:59:38.173" v="125" actId="1076"/>
          <ac:graphicFrameMkLst>
            <pc:docMk/>
            <pc:sldMk cId="2073316917" sldId="285"/>
            <ac:graphicFrameMk id="5" creationId="{3063686A-1BF4-43CD-8577-D29FBF77EE02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Milestone 2:Design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DC354CE-7989-4AD5-B6D8-F730BB1AC528}"/>
              </a:ext>
            </a:extLst>
          </p:cNvPr>
          <p:cNvGrpSpPr/>
          <p:nvPr/>
        </p:nvGrpSpPr>
        <p:grpSpPr>
          <a:xfrm>
            <a:off x="928558" y="247649"/>
            <a:ext cx="10334884" cy="12688935"/>
            <a:chOff x="0" y="0"/>
            <a:chExt cx="6122035" cy="751649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5BF2F7-0BE9-4B68-AF20-666E4A917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4" name="Grafik 1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B03D33F-52D8-4909-A391-0C6E49F5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213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ED61DB-B42E-44DC-8D06-F779642626FC}"/>
              </a:ext>
            </a:extLst>
          </p:cNvPr>
          <p:cNvGrpSpPr/>
          <p:nvPr/>
        </p:nvGrpSpPr>
        <p:grpSpPr>
          <a:xfrm>
            <a:off x="928558" y="-6076951"/>
            <a:ext cx="10334884" cy="12688935"/>
            <a:chOff x="0" y="0"/>
            <a:chExt cx="6122035" cy="751649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66E2981-99E6-4561-A14E-A3DC9129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1EDF825-67FA-4A9D-887A-C3B80E84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B831E93D-5A09-4225-B124-C63D44C1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7574296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7B9085A-1CB4-4998-A2C9-F0AA25BDE99E}"/>
              </a:ext>
            </a:extLst>
          </p:cNvPr>
          <p:cNvGrpSpPr/>
          <p:nvPr/>
        </p:nvGrpSpPr>
        <p:grpSpPr>
          <a:xfrm>
            <a:off x="928558" y="-13011151"/>
            <a:ext cx="10334884" cy="12688935"/>
            <a:chOff x="0" y="0"/>
            <a:chExt cx="6122035" cy="75164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6580D19-F7DE-437E-B6AB-329E60E32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8509157-3016-45E8-B150-3466FFEF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465571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3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2720083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BA921C60-7FDB-4359-8C6A-AF6DD297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9415854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E2C7C3-BBE6-492F-90FC-C21F0630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7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DCAB09A-569A-4791-8ED3-AC9CDF66D888}"/>
              </a:ext>
            </a:extLst>
          </p:cNvPr>
          <p:cNvSpPr txBox="1">
            <a:spLocks/>
          </p:cNvSpPr>
          <p:nvPr/>
        </p:nvSpPr>
        <p:spPr>
          <a:xfrm>
            <a:off x="-3779607" y="1520587"/>
            <a:ext cx="3325504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73847B-AD1E-4F1D-B6AB-46B6B849D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1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23F2B2-AA6B-46B6-B840-09EA7229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19" y="7598636"/>
            <a:ext cx="8590961" cy="66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066463-77AD-4974-821B-43932F1A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19" y="109259"/>
            <a:ext cx="8590961" cy="663948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0018E4-8F5E-4B73-932A-BC8E11FAB02A}"/>
              </a:ext>
            </a:extLst>
          </p:cNvPr>
          <p:cNvGrpSpPr/>
          <p:nvPr/>
        </p:nvGrpSpPr>
        <p:grpSpPr>
          <a:xfrm>
            <a:off x="248331" y="81915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66C4818-D82E-4713-AC87-3A7F9CB7D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CECEBB-0AAE-44C1-B6C5-9392B6F0E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740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29D1DF2-7EF8-4D90-A269-D1FA48C8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19" y="-6814058"/>
            <a:ext cx="8590961" cy="6639482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3C82F00-B33B-44A3-A3FB-6963B7E63B2B}"/>
              </a:ext>
            </a:extLst>
          </p:cNvPr>
          <p:cNvGrpSpPr/>
          <p:nvPr/>
        </p:nvGrpSpPr>
        <p:grpSpPr>
          <a:xfrm>
            <a:off x="248331" y="4953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408129A-BC87-4401-B3DA-ED981C49E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C2C84A1-4732-4D8A-9D6A-8B2AF2B05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60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B32E002-1284-467E-BA26-49C2667CA84F}"/>
              </a:ext>
            </a:extLst>
          </p:cNvPr>
          <p:cNvGrpSpPr/>
          <p:nvPr/>
        </p:nvGrpSpPr>
        <p:grpSpPr>
          <a:xfrm>
            <a:off x="248331" y="-2057400"/>
            <a:ext cx="11695338" cy="8572500"/>
            <a:chOff x="1382087" y="0"/>
            <a:chExt cx="9476412" cy="708458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48FF73C-32ED-431A-ABB9-1800EB21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AD0398A-AADE-47E5-B9F3-A5F6F7A64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27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AE18573-1A7A-4241-99B5-8AE077C08043}"/>
              </a:ext>
            </a:extLst>
          </p:cNvPr>
          <p:cNvGrpSpPr/>
          <p:nvPr/>
        </p:nvGrpSpPr>
        <p:grpSpPr>
          <a:xfrm>
            <a:off x="248331" y="-8915400"/>
            <a:ext cx="11695338" cy="8572500"/>
            <a:chOff x="1382087" y="0"/>
            <a:chExt cx="9476412" cy="70845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7F97F53-94B4-4664-83B8-E814203B3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35BD3C9-C2EA-46E2-BCD5-116552D19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5950892-6A79-4407-BFED-D317ED2BFE9F}"/>
              </a:ext>
            </a:extLst>
          </p:cNvPr>
          <p:cNvGrpSpPr/>
          <p:nvPr/>
        </p:nvGrpSpPr>
        <p:grpSpPr>
          <a:xfrm>
            <a:off x="928558" y="7219949"/>
            <a:ext cx="10334884" cy="12688935"/>
            <a:chOff x="0" y="0"/>
            <a:chExt cx="6122035" cy="751649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C1B5354-7469-4F5F-8D17-3CBA05E2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E64856B-ACDE-483A-9D72-DA92C230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35</Words>
  <Application>Microsoft Office PowerPoint</Application>
  <PresentationFormat>Breitbild</PresentationFormat>
  <Paragraphs>9</Paragraphs>
  <Slides>14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Trade Gothic Next Cond</vt:lpstr>
      <vt:lpstr>Trade Gothic Next Light</vt:lpstr>
      <vt:lpstr>PortalVTI</vt:lpstr>
      <vt:lpstr>Milestone 2:Design</vt:lpstr>
      <vt:lpstr>Overall Class Diagramm</vt:lpstr>
      <vt:lpstr>Airside Management</vt:lpstr>
      <vt:lpstr>Landside management</vt:lpstr>
      <vt:lpstr>Terminal Management</vt:lpstr>
      <vt:lpstr>PowerPoint-Präsentation</vt:lpstr>
      <vt:lpstr>PowerPoint-Präsentation</vt:lpstr>
      <vt:lpstr>PowerPoint-Präsentation</vt:lpstr>
      <vt:lpstr>Financial management</vt:lpstr>
      <vt:lpstr>PowerPoint-Präsentation</vt:lpstr>
      <vt:lpstr>PowerPoint-Präsentation</vt:lpstr>
      <vt:lpstr>PowerPoint-Präsentation</vt:lpstr>
      <vt:lpstr>PowerPoint-Präsentation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Baylan Kaan</cp:lastModifiedBy>
  <cp:revision>34</cp:revision>
  <dcterms:created xsi:type="dcterms:W3CDTF">2021-11-02T13:25:15Z</dcterms:created>
  <dcterms:modified xsi:type="dcterms:W3CDTF">2021-11-30T16:53:46Z</dcterms:modified>
</cp:coreProperties>
</file>